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7" r:id="rId6"/>
    <p:sldId id="278" r:id="rId7"/>
    <p:sldId id="279" r:id="rId8"/>
    <p:sldId id="280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9"/>
    <p:restoredTop sz="94634"/>
  </p:normalViewPr>
  <p:slideViewPr>
    <p:cSldViewPr snapToGrid="0" snapToObjects="1">
      <p:cViewPr varScale="1">
        <p:scale>
          <a:sx n="95" d="100"/>
          <a:sy n="95" d="100"/>
        </p:scale>
        <p:origin x="192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Week 4: 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4: AWS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Architecting for the Cloud: AWS Best Practices (February 2016)</a:t>
            </a:r>
          </a:p>
          <a:p>
            <a:endParaRPr lang="en-US" i="1" dirty="0"/>
          </a:p>
          <a:p>
            <a:r>
              <a:rPr lang="en-US" dirty="0"/>
              <a:t>Watch Lecture 5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3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AWS first and largest cloud computing platform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pPr lvl="1"/>
            <a:r>
              <a:rPr lang="en-US" dirty="0"/>
              <a:t>Stored in globally unique bucket</a:t>
            </a:r>
          </a:p>
          <a:p>
            <a:pPr lvl="2"/>
            <a:r>
              <a:rPr lang="en-US" dirty="0"/>
              <a:t>New objects = read after write consistency</a:t>
            </a:r>
          </a:p>
          <a:p>
            <a:pPr lvl="2"/>
            <a:r>
              <a:rPr lang="en-US" dirty="0"/>
              <a:t>Updated/deleted objects = eventual consistency</a:t>
            </a:r>
          </a:p>
          <a:p>
            <a:pPr lvl="1"/>
            <a:r>
              <a:rPr lang="en-US" dirty="0"/>
              <a:t>Encrypted storage at rest</a:t>
            </a:r>
          </a:p>
          <a:p>
            <a:pPr lvl="1"/>
            <a:r>
              <a:rPr lang="en-US" dirty="0"/>
              <a:t>Tiered storage options, Lifecycle management, Versioning</a:t>
            </a:r>
          </a:p>
          <a:p>
            <a:r>
              <a:rPr lang="en-US" dirty="0" err="1"/>
              <a:t>CloudFront</a:t>
            </a:r>
            <a:endParaRPr lang="en-US" dirty="0"/>
          </a:p>
          <a:p>
            <a:pPr lvl="1"/>
            <a:r>
              <a:rPr lang="en-US" dirty="0"/>
              <a:t>Global data content distribution service</a:t>
            </a:r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(t2, m4,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</p:txBody>
      </p:sp>
    </p:spTree>
    <p:extLst>
      <p:ext uri="{BB962C8B-B14F-4D97-AF65-F5344CB8AC3E}">
        <p14:creationId xmlns:p14="http://schemas.microsoft.com/office/powerpoint/2010/main" val="248444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dirty="0"/>
          </a:p>
          <a:p>
            <a:r>
              <a:rPr lang="en-US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dirty="0"/>
          </a:p>
          <a:p>
            <a:r>
              <a:rPr lang="en-US" dirty="0"/>
              <a:t>Dbserver1 can make requests on ports 80 &amp; 443 out to the Internet.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and </a:t>
            </a:r>
            <a:r>
              <a:rPr lang="en-US" b="1" dirty="0"/>
              <a:t>outgoing</a:t>
            </a:r>
            <a:r>
              <a:rPr lang="en-US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Build 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452</Words>
  <Application>Microsoft Macintosh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DevOps &amp; Cloud Infrastructure SEIS 665 Week 4: AWS Review</vt:lpstr>
      <vt:lpstr>Agenda</vt:lpstr>
      <vt:lpstr>Lecture review</vt:lpstr>
      <vt:lpstr>Lecture review</vt:lpstr>
      <vt:lpstr>Lecture review</vt:lpstr>
      <vt:lpstr>Security Group Exercises</vt:lpstr>
      <vt:lpstr>Security Group Exercises</vt:lpstr>
      <vt:lpstr>Security Group Exercises</vt:lpstr>
      <vt:lpstr>Classroom Project</vt:lpstr>
      <vt:lpstr>Homework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24</cp:revision>
  <dcterms:created xsi:type="dcterms:W3CDTF">2018-02-11T16:19:28Z</dcterms:created>
  <dcterms:modified xsi:type="dcterms:W3CDTF">2018-02-18T00:36:10Z</dcterms:modified>
</cp:coreProperties>
</file>

<file path=docProps/thumbnail.jpeg>
</file>